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1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3B7164-D8BF-4C2A-A5BC-A57574E8857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7802D15-204E-4192-B97B-C09B97EA4A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</a:t>
          </a:r>
        </a:p>
      </dgm:t>
    </dgm:pt>
    <dgm:pt modelId="{E8BF5EAF-C8A6-4248-A781-BDA34983C308}" type="parTrans" cxnId="{05953DA7-0B6F-4250-AC2E-EC1833D9E0AD}">
      <dgm:prSet/>
      <dgm:spPr/>
      <dgm:t>
        <a:bodyPr/>
        <a:lstStyle/>
        <a:p>
          <a:endParaRPr lang="en-US"/>
        </a:p>
      </dgm:t>
    </dgm:pt>
    <dgm:pt modelId="{2D229F5E-F871-40BD-814B-152DF6FAD0A0}" type="sibTrans" cxnId="{05953DA7-0B6F-4250-AC2E-EC1833D9E0AD}">
      <dgm:prSet/>
      <dgm:spPr/>
      <dgm:t>
        <a:bodyPr/>
        <a:lstStyle/>
        <a:p>
          <a:endParaRPr lang="en-US"/>
        </a:p>
      </dgm:t>
    </dgm:pt>
    <dgm:pt modelId="{050DCFE7-86D5-463D-8C12-B325AA2B5C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Cleaning Process</a:t>
          </a:r>
        </a:p>
      </dgm:t>
    </dgm:pt>
    <dgm:pt modelId="{8C1EF115-8DF2-4D2F-B21C-E090130B389E}" type="parTrans" cxnId="{52BEB526-AFBC-4F38-9D1F-A7F70D8B1519}">
      <dgm:prSet/>
      <dgm:spPr/>
      <dgm:t>
        <a:bodyPr/>
        <a:lstStyle/>
        <a:p>
          <a:endParaRPr lang="en-US"/>
        </a:p>
      </dgm:t>
    </dgm:pt>
    <dgm:pt modelId="{0BD28C1F-13DF-43EF-9DD4-F46602FD434F}" type="sibTrans" cxnId="{52BEB526-AFBC-4F38-9D1F-A7F70D8B1519}">
      <dgm:prSet/>
      <dgm:spPr/>
      <dgm:t>
        <a:bodyPr/>
        <a:lstStyle/>
        <a:p>
          <a:endParaRPr lang="en-US"/>
        </a:p>
      </dgm:t>
    </dgm:pt>
    <dgm:pt modelId="{BB05C71A-3F2C-44D7-97A4-3455058C2C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Models</a:t>
          </a:r>
        </a:p>
      </dgm:t>
    </dgm:pt>
    <dgm:pt modelId="{ADCE6429-C765-4B14-836E-ACF6D68CF021}" type="parTrans" cxnId="{CC79D4DB-5BB6-4B0A-BDEF-0CE9AF8E5B3A}">
      <dgm:prSet/>
      <dgm:spPr/>
      <dgm:t>
        <a:bodyPr/>
        <a:lstStyle/>
        <a:p>
          <a:endParaRPr lang="en-US"/>
        </a:p>
      </dgm:t>
    </dgm:pt>
    <dgm:pt modelId="{62D1795B-BD49-4E28-A9E7-B6985E53B215}" type="sibTrans" cxnId="{CC79D4DB-5BB6-4B0A-BDEF-0CE9AF8E5B3A}">
      <dgm:prSet/>
      <dgm:spPr/>
      <dgm:t>
        <a:bodyPr/>
        <a:lstStyle/>
        <a:p>
          <a:endParaRPr lang="en-US"/>
        </a:p>
      </dgm:t>
    </dgm:pt>
    <dgm:pt modelId="{E1F78FC0-E769-4462-9DED-FCDCD4870D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Demonstration</a:t>
          </a:r>
        </a:p>
      </dgm:t>
    </dgm:pt>
    <dgm:pt modelId="{24D86E95-BBE0-4D8E-AAFD-21A53889993A}" type="parTrans" cxnId="{1D7CE277-3346-41B4-A21C-AC9C7D2D7854}">
      <dgm:prSet/>
      <dgm:spPr/>
      <dgm:t>
        <a:bodyPr/>
        <a:lstStyle/>
        <a:p>
          <a:endParaRPr lang="en-US"/>
        </a:p>
      </dgm:t>
    </dgm:pt>
    <dgm:pt modelId="{80E08CF4-2385-47EF-84DC-587C521DA8C6}" type="sibTrans" cxnId="{1D7CE277-3346-41B4-A21C-AC9C7D2D7854}">
      <dgm:prSet/>
      <dgm:spPr/>
      <dgm:t>
        <a:bodyPr/>
        <a:lstStyle/>
        <a:p>
          <a:endParaRPr lang="en-US"/>
        </a:p>
      </dgm:t>
    </dgm:pt>
    <dgm:pt modelId="{1E711500-B02C-4D4C-A49C-F9EAA96D8DAB}" type="pres">
      <dgm:prSet presAssocID="{C73B7164-D8BF-4C2A-A5BC-A57574E8857C}" presName="root" presStyleCnt="0">
        <dgm:presLayoutVars>
          <dgm:dir/>
          <dgm:resizeHandles val="exact"/>
        </dgm:presLayoutVars>
      </dgm:prSet>
      <dgm:spPr/>
    </dgm:pt>
    <dgm:pt modelId="{25203268-6058-448C-B968-8778E048C3C6}" type="pres">
      <dgm:prSet presAssocID="{B7802D15-204E-4192-B97B-C09B97EA4A61}" presName="compNode" presStyleCnt="0"/>
      <dgm:spPr/>
    </dgm:pt>
    <dgm:pt modelId="{3FF1DAA1-155A-400A-8421-481B506E7712}" type="pres">
      <dgm:prSet presAssocID="{B7802D15-204E-4192-B97B-C09B97EA4A61}" presName="iconBgRect" presStyleLbl="bgShp" presStyleIdx="0" presStyleCnt="4"/>
      <dgm:spPr/>
    </dgm:pt>
    <dgm:pt modelId="{E46DA480-3DBB-40F9-8095-8EE75B91A481}" type="pres">
      <dgm:prSet presAssocID="{B7802D15-204E-4192-B97B-C09B97EA4A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834A12-0E11-4BEF-ADA6-8B05402EFF6C}" type="pres">
      <dgm:prSet presAssocID="{B7802D15-204E-4192-B97B-C09B97EA4A61}" presName="spaceRect" presStyleCnt="0"/>
      <dgm:spPr/>
    </dgm:pt>
    <dgm:pt modelId="{EA3987FA-7D09-4BB2-9400-1B61D35188CC}" type="pres">
      <dgm:prSet presAssocID="{B7802D15-204E-4192-B97B-C09B97EA4A61}" presName="textRect" presStyleLbl="revTx" presStyleIdx="0" presStyleCnt="4">
        <dgm:presLayoutVars>
          <dgm:chMax val="1"/>
          <dgm:chPref val="1"/>
        </dgm:presLayoutVars>
      </dgm:prSet>
      <dgm:spPr/>
    </dgm:pt>
    <dgm:pt modelId="{A3A0F098-CEF4-4295-9D56-E1F34EFF1873}" type="pres">
      <dgm:prSet presAssocID="{2D229F5E-F871-40BD-814B-152DF6FAD0A0}" presName="sibTrans" presStyleCnt="0"/>
      <dgm:spPr/>
    </dgm:pt>
    <dgm:pt modelId="{804584AC-850D-413F-8D40-B410E539BB83}" type="pres">
      <dgm:prSet presAssocID="{050DCFE7-86D5-463D-8C12-B325AA2B5C7E}" presName="compNode" presStyleCnt="0"/>
      <dgm:spPr/>
    </dgm:pt>
    <dgm:pt modelId="{C377FE14-0E43-4E30-8FB3-0F7591754B2B}" type="pres">
      <dgm:prSet presAssocID="{050DCFE7-86D5-463D-8C12-B325AA2B5C7E}" presName="iconBgRect" presStyleLbl="bgShp" presStyleIdx="1" presStyleCnt="4"/>
      <dgm:spPr/>
    </dgm:pt>
    <dgm:pt modelId="{7FC955F1-D8F0-40B0-8C5D-78308103742F}" type="pres">
      <dgm:prSet presAssocID="{050DCFE7-86D5-463D-8C12-B325AA2B5C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64D8AF0-691C-4C18-BB61-1F6ADE4146CC}" type="pres">
      <dgm:prSet presAssocID="{050DCFE7-86D5-463D-8C12-B325AA2B5C7E}" presName="spaceRect" presStyleCnt="0"/>
      <dgm:spPr/>
    </dgm:pt>
    <dgm:pt modelId="{FD0A24E3-0B13-4AED-84F4-719FB865AB1E}" type="pres">
      <dgm:prSet presAssocID="{050DCFE7-86D5-463D-8C12-B325AA2B5C7E}" presName="textRect" presStyleLbl="revTx" presStyleIdx="1" presStyleCnt="4">
        <dgm:presLayoutVars>
          <dgm:chMax val="1"/>
          <dgm:chPref val="1"/>
        </dgm:presLayoutVars>
      </dgm:prSet>
      <dgm:spPr/>
    </dgm:pt>
    <dgm:pt modelId="{6F5D55CE-A85B-415E-B7C7-9C90DEC52768}" type="pres">
      <dgm:prSet presAssocID="{0BD28C1F-13DF-43EF-9DD4-F46602FD434F}" presName="sibTrans" presStyleCnt="0"/>
      <dgm:spPr/>
    </dgm:pt>
    <dgm:pt modelId="{54C4AD46-815A-4955-846B-457F99E2B302}" type="pres">
      <dgm:prSet presAssocID="{BB05C71A-3F2C-44D7-97A4-3455058C2C24}" presName="compNode" presStyleCnt="0"/>
      <dgm:spPr/>
    </dgm:pt>
    <dgm:pt modelId="{3D2F648C-A985-4496-B357-2AD5C1958E0E}" type="pres">
      <dgm:prSet presAssocID="{BB05C71A-3F2C-44D7-97A4-3455058C2C24}" presName="iconBgRect" presStyleLbl="bgShp" presStyleIdx="2" presStyleCnt="4"/>
      <dgm:spPr/>
    </dgm:pt>
    <dgm:pt modelId="{9CA26E7C-0D7C-40CB-84C3-3717627E1150}" type="pres">
      <dgm:prSet presAssocID="{BB05C71A-3F2C-44D7-97A4-3455058C2C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797ECE-6B66-47AF-827B-8D2CBA2A6BAB}" type="pres">
      <dgm:prSet presAssocID="{BB05C71A-3F2C-44D7-97A4-3455058C2C24}" presName="spaceRect" presStyleCnt="0"/>
      <dgm:spPr/>
    </dgm:pt>
    <dgm:pt modelId="{CC387529-222A-4C21-9694-2CEEF81C2622}" type="pres">
      <dgm:prSet presAssocID="{BB05C71A-3F2C-44D7-97A4-3455058C2C24}" presName="textRect" presStyleLbl="revTx" presStyleIdx="2" presStyleCnt="4">
        <dgm:presLayoutVars>
          <dgm:chMax val="1"/>
          <dgm:chPref val="1"/>
        </dgm:presLayoutVars>
      </dgm:prSet>
      <dgm:spPr/>
    </dgm:pt>
    <dgm:pt modelId="{DB38AB34-2042-4B73-A698-F1D897C7923C}" type="pres">
      <dgm:prSet presAssocID="{62D1795B-BD49-4E28-A9E7-B6985E53B215}" presName="sibTrans" presStyleCnt="0"/>
      <dgm:spPr/>
    </dgm:pt>
    <dgm:pt modelId="{52DECC39-E348-4203-8168-B83A09C69866}" type="pres">
      <dgm:prSet presAssocID="{E1F78FC0-E769-4462-9DED-FCDCD4870D26}" presName="compNode" presStyleCnt="0"/>
      <dgm:spPr/>
    </dgm:pt>
    <dgm:pt modelId="{7ADF05C8-E868-469E-8087-E5C6CFDDF572}" type="pres">
      <dgm:prSet presAssocID="{E1F78FC0-E769-4462-9DED-FCDCD4870D26}" presName="iconBgRect" presStyleLbl="bgShp" presStyleIdx="3" presStyleCnt="4"/>
      <dgm:spPr/>
    </dgm:pt>
    <dgm:pt modelId="{B7AACED0-67F8-4235-A832-1DA421A66414}" type="pres">
      <dgm:prSet presAssocID="{E1F78FC0-E769-4462-9DED-FCDCD4870D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8DFDFCD-1B99-4C1F-8D1C-27325FA431C1}" type="pres">
      <dgm:prSet presAssocID="{E1F78FC0-E769-4462-9DED-FCDCD4870D26}" presName="spaceRect" presStyleCnt="0"/>
      <dgm:spPr/>
    </dgm:pt>
    <dgm:pt modelId="{327CA92C-694D-4601-8613-9CEB5F44027D}" type="pres">
      <dgm:prSet presAssocID="{E1F78FC0-E769-4462-9DED-FCDCD4870D2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989F900-10B4-44D0-AB66-836FB395468F}" type="presOf" srcId="{E1F78FC0-E769-4462-9DED-FCDCD4870D26}" destId="{327CA92C-694D-4601-8613-9CEB5F44027D}" srcOrd="0" destOrd="0" presId="urn:microsoft.com/office/officeart/2018/5/layout/IconCircleLabelList"/>
    <dgm:cxn modelId="{84960525-6027-45B1-86E2-06698DA93F5F}" type="presOf" srcId="{B7802D15-204E-4192-B97B-C09B97EA4A61}" destId="{EA3987FA-7D09-4BB2-9400-1B61D35188CC}" srcOrd="0" destOrd="0" presId="urn:microsoft.com/office/officeart/2018/5/layout/IconCircleLabelList"/>
    <dgm:cxn modelId="{52BEB526-AFBC-4F38-9D1F-A7F70D8B1519}" srcId="{C73B7164-D8BF-4C2A-A5BC-A57574E8857C}" destId="{050DCFE7-86D5-463D-8C12-B325AA2B5C7E}" srcOrd="1" destOrd="0" parTransId="{8C1EF115-8DF2-4D2F-B21C-E090130B389E}" sibTransId="{0BD28C1F-13DF-43EF-9DD4-F46602FD434F}"/>
    <dgm:cxn modelId="{26DF9127-F6D6-46A3-BA4C-856BC25FE83A}" type="presOf" srcId="{C73B7164-D8BF-4C2A-A5BC-A57574E8857C}" destId="{1E711500-B02C-4D4C-A49C-F9EAA96D8DAB}" srcOrd="0" destOrd="0" presId="urn:microsoft.com/office/officeart/2018/5/layout/IconCircleLabelList"/>
    <dgm:cxn modelId="{1D7CE277-3346-41B4-A21C-AC9C7D2D7854}" srcId="{C73B7164-D8BF-4C2A-A5BC-A57574E8857C}" destId="{E1F78FC0-E769-4462-9DED-FCDCD4870D26}" srcOrd="3" destOrd="0" parTransId="{24D86E95-BBE0-4D8E-AAFD-21A53889993A}" sibTransId="{80E08CF4-2385-47EF-84DC-587C521DA8C6}"/>
    <dgm:cxn modelId="{05953DA7-0B6F-4250-AC2E-EC1833D9E0AD}" srcId="{C73B7164-D8BF-4C2A-A5BC-A57574E8857C}" destId="{B7802D15-204E-4192-B97B-C09B97EA4A61}" srcOrd="0" destOrd="0" parTransId="{E8BF5EAF-C8A6-4248-A781-BDA34983C308}" sibTransId="{2D229F5E-F871-40BD-814B-152DF6FAD0A0}"/>
    <dgm:cxn modelId="{325EB9CB-B555-4D11-8F97-75520A4F8BCF}" type="presOf" srcId="{050DCFE7-86D5-463D-8C12-B325AA2B5C7E}" destId="{FD0A24E3-0B13-4AED-84F4-719FB865AB1E}" srcOrd="0" destOrd="0" presId="urn:microsoft.com/office/officeart/2018/5/layout/IconCircleLabelList"/>
    <dgm:cxn modelId="{CC79D4DB-5BB6-4B0A-BDEF-0CE9AF8E5B3A}" srcId="{C73B7164-D8BF-4C2A-A5BC-A57574E8857C}" destId="{BB05C71A-3F2C-44D7-97A4-3455058C2C24}" srcOrd="2" destOrd="0" parTransId="{ADCE6429-C765-4B14-836E-ACF6D68CF021}" sibTransId="{62D1795B-BD49-4E28-A9E7-B6985E53B215}"/>
    <dgm:cxn modelId="{0010C9E0-85EB-4A56-9DBA-C4D3110F8AC8}" type="presOf" srcId="{BB05C71A-3F2C-44D7-97A4-3455058C2C24}" destId="{CC387529-222A-4C21-9694-2CEEF81C2622}" srcOrd="0" destOrd="0" presId="urn:microsoft.com/office/officeart/2018/5/layout/IconCircleLabelList"/>
    <dgm:cxn modelId="{2E1F56A7-A35E-44EE-B0C7-AFEB6E24E114}" type="presParOf" srcId="{1E711500-B02C-4D4C-A49C-F9EAA96D8DAB}" destId="{25203268-6058-448C-B968-8778E048C3C6}" srcOrd="0" destOrd="0" presId="urn:microsoft.com/office/officeart/2018/5/layout/IconCircleLabelList"/>
    <dgm:cxn modelId="{9440DC0E-9FBB-4680-A474-913EB7CD2C61}" type="presParOf" srcId="{25203268-6058-448C-B968-8778E048C3C6}" destId="{3FF1DAA1-155A-400A-8421-481B506E7712}" srcOrd="0" destOrd="0" presId="urn:microsoft.com/office/officeart/2018/5/layout/IconCircleLabelList"/>
    <dgm:cxn modelId="{41DD22EF-4136-408C-B81B-B24D506F0789}" type="presParOf" srcId="{25203268-6058-448C-B968-8778E048C3C6}" destId="{E46DA480-3DBB-40F9-8095-8EE75B91A481}" srcOrd="1" destOrd="0" presId="urn:microsoft.com/office/officeart/2018/5/layout/IconCircleLabelList"/>
    <dgm:cxn modelId="{2208D8C0-3ECC-4FB2-B33E-CF64D45CB6E3}" type="presParOf" srcId="{25203268-6058-448C-B968-8778E048C3C6}" destId="{BC834A12-0E11-4BEF-ADA6-8B05402EFF6C}" srcOrd="2" destOrd="0" presId="urn:microsoft.com/office/officeart/2018/5/layout/IconCircleLabelList"/>
    <dgm:cxn modelId="{454205A4-7521-470A-937C-7F313DA2B8A4}" type="presParOf" srcId="{25203268-6058-448C-B968-8778E048C3C6}" destId="{EA3987FA-7D09-4BB2-9400-1B61D35188CC}" srcOrd="3" destOrd="0" presId="urn:microsoft.com/office/officeart/2018/5/layout/IconCircleLabelList"/>
    <dgm:cxn modelId="{6E988FAE-2571-4641-B440-0ED30586FC17}" type="presParOf" srcId="{1E711500-B02C-4D4C-A49C-F9EAA96D8DAB}" destId="{A3A0F098-CEF4-4295-9D56-E1F34EFF1873}" srcOrd="1" destOrd="0" presId="urn:microsoft.com/office/officeart/2018/5/layout/IconCircleLabelList"/>
    <dgm:cxn modelId="{25376E03-F284-4F52-99AC-C0184C26F3AA}" type="presParOf" srcId="{1E711500-B02C-4D4C-A49C-F9EAA96D8DAB}" destId="{804584AC-850D-413F-8D40-B410E539BB83}" srcOrd="2" destOrd="0" presId="urn:microsoft.com/office/officeart/2018/5/layout/IconCircleLabelList"/>
    <dgm:cxn modelId="{61DABAD5-8245-4E02-8334-A97363BDE36A}" type="presParOf" srcId="{804584AC-850D-413F-8D40-B410E539BB83}" destId="{C377FE14-0E43-4E30-8FB3-0F7591754B2B}" srcOrd="0" destOrd="0" presId="urn:microsoft.com/office/officeart/2018/5/layout/IconCircleLabelList"/>
    <dgm:cxn modelId="{437260E4-73B6-47CD-BE1F-4472A46AE9E8}" type="presParOf" srcId="{804584AC-850D-413F-8D40-B410E539BB83}" destId="{7FC955F1-D8F0-40B0-8C5D-78308103742F}" srcOrd="1" destOrd="0" presId="urn:microsoft.com/office/officeart/2018/5/layout/IconCircleLabelList"/>
    <dgm:cxn modelId="{CF754552-94EB-4E99-A1DB-11F23882DD2C}" type="presParOf" srcId="{804584AC-850D-413F-8D40-B410E539BB83}" destId="{364D8AF0-691C-4C18-BB61-1F6ADE4146CC}" srcOrd="2" destOrd="0" presId="urn:microsoft.com/office/officeart/2018/5/layout/IconCircleLabelList"/>
    <dgm:cxn modelId="{A124D45B-9CCD-4D5B-A98C-44CAEE3CD5C3}" type="presParOf" srcId="{804584AC-850D-413F-8D40-B410E539BB83}" destId="{FD0A24E3-0B13-4AED-84F4-719FB865AB1E}" srcOrd="3" destOrd="0" presId="urn:microsoft.com/office/officeart/2018/5/layout/IconCircleLabelList"/>
    <dgm:cxn modelId="{1CC6AC33-AB9B-41E7-9654-FD5673604789}" type="presParOf" srcId="{1E711500-B02C-4D4C-A49C-F9EAA96D8DAB}" destId="{6F5D55CE-A85B-415E-B7C7-9C90DEC52768}" srcOrd="3" destOrd="0" presId="urn:microsoft.com/office/officeart/2018/5/layout/IconCircleLabelList"/>
    <dgm:cxn modelId="{926F0295-7DFA-406E-9F37-8765B0079374}" type="presParOf" srcId="{1E711500-B02C-4D4C-A49C-F9EAA96D8DAB}" destId="{54C4AD46-815A-4955-846B-457F99E2B302}" srcOrd="4" destOrd="0" presId="urn:microsoft.com/office/officeart/2018/5/layout/IconCircleLabelList"/>
    <dgm:cxn modelId="{18724EB5-C3DF-4800-A8B4-3BEC7B900113}" type="presParOf" srcId="{54C4AD46-815A-4955-846B-457F99E2B302}" destId="{3D2F648C-A985-4496-B357-2AD5C1958E0E}" srcOrd="0" destOrd="0" presId="urn:microsoft.com/office/officeart/2018/5/layout/IconCircleLabelList"/>
    <dgm:cxn modelId="{B30330DA-5D71-4E34-B56E-A9BD3917C149}" type="presParOf" srcId="{54C4AD46-815A-4955-846B-457F99E2B302}" destId="{9CA26E7C-0D7C-40CB-84C3-3717627E1150}" srcOrd="1" destOrd="0" presId="urn:microsoft.com/office/officeart/2018/5/layout/IconCircleLabelList"/>
    <dgm:cxn modelId="{18CA02DD-FF95-4C86-9EC9-78010852E00F}" type="presParOf" srcId="{54C4AD46-815A-4955-846B-457F99E2B302}" destId="{26797ECE-6B66-47AF-827B-8D2CBA2A6BAB}" srcOrd="2" destOrd="0" presId="urn:microsoft.com/office/officeart/2018/5/layout/IconCircleLabelList"/>
    <dgm:cxn modelId="{DC4A24DA-92B9-4EA5-9BA6-C48B36CC9C1B}" type="presParOf" srcId="{54C4AD46-815A-4955-846B-457F99E2B302}" destId="{CC387529-222A-4C21-9694-2CEEF81C2622}" srcOrd="3" destOrd="0" presId="urn:microsoft.com/office/officeart/2018/5/layout/IconCircleLabelList"/>
    <dgm:cxn modelId="{18CFE003-F9CF-4675-A7C1-BE1E71D768AB}" type="presParOf" srcId="{1E711500-B02C-4D4C-A49C-F9EAA96D8DAB}" destId="{DB38AB34-2042-4B73-A698-F1D897C7923C}" srcOrd="5" destOrd="0" presId="urn:microsoft.com/office/officeart/2018/5/layout/IconCircleLabelList"/>
    <dgm:cxn modelId="{06325B3B-8897-4D9E-8D60-BAFC05EBA4FA}" type="presParOf" srcId="{1E711500-B02C-4D4C-A49C-F9EAA96D8DAB}" destId="{52DECC39-E348-4203-8168-B83A09C69866}" srcOrd="6" destOrd="0" presId="urn:microsoft.com/office/officeart/2018/5/layout/IconCircleLabelList"/>
    <dgm:cxn modelId="{24670328-BA6D-42F5-82BC-624A6C2826A2}" type="presParOf" srcId="{52DECC39-E348-4203-8168-B83A09C69866}" destId="{7ADF05C8-E868-469E-8087-E5C6CFDDF572}" srcOrd="0" destOrd="0" presId="urn:microsoft.com/office/officeart/2018/5/layout/IconCircleLabelList"/>
    <dgm:cxn modelId="{D742F6B3-CC6A-464E-B916-3A18F7980320}" type="presParOf" srcId="{52DECC39-E348-4203-8168-B83A09C69866}" destId="{B7AACED0-67F8-4235-A832-1DA421A66414}" srcOrd="1" destOrd="0" presId="urn:microsoft.com/office/officeart/2018/5/layout/IconCircleLabelList"/>
    <dgm:cxn modelId="{A8D98836-5C73-417D-AA6E-E7BA9B44BDDE}" type="presParOf" srcId="{52DECC39-E348-4203-8168-B83A09C69866}" destId="{D8DFDFCD-1B99-4C1F-8D1C-27325FA431C1}" srcOrd="2" destOrd="0" presId="urn:microsoft.com/office/officeart/2018/5/layout/IconCircleLabelList"/>
    <dgm:cxn modelId="{84016D7B-BDD2-420C-A8B0-BE3B77CBBBC4}" type="presParOf" srcId="{52DECC39-E348-4203-8168-B83A09C69866}" destId="{327CA92C-694D-4601-8613-9CEB5F4402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1DAA1-155A-400A-8421-481B506E7712}">
      <dsp:nvSpPr>
        <dsp:cNvPr id="0" name=""/>
        <dsp:cNvSpPr/>
      </dsp:nvSpPr>
      <dsp:spPr>
        <a:xfrm>
          <a:off x="973190" y="891473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DA480-3DBB-40F9-8095-8EE75B91A481}">
      <dsp:nvSpPr>
        <dsp:cNvPr id="0" name=""/>
        <dsp:cNvSpPr/>
      </dsp:nvSpPr>
      <dsp:spPr>
        <a:xfrm>
          <a:off x="1242597" y="116088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987FA-7D09-4BB2-9400-1B61D35188CC}">
      <dsp:nvSpPr>
        <dsp:cNvPr id="0" name=""/>
        <dsp:cNvSpPr/>
      </dsp:nvSpPr>
      <dsp:spPr>
        <a:xfrm>
          <a:off x="569079" y="254936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Data</a:t>
          </a:r>
        </a:p>
      </dsp:txBody>
      <dsp:txXfrm>
        <a:off x="569079" y="2549363"/>
        <a:ext cx="2072362" cy="720000"/>
      </dsp:txXfrm>
    </dsp:sp>
    <dsp:sp modelId="{C377FE14-0E43-4E30-8FB3-0F7591754B2B}">
      <dsp:nvSpPr>
        <dsp:cNvPr id="0" name=""/>
        <dsp:cNvSpPr/>
      </dsp:nvSpPr>
      <dsp:spPr>
        <a:xfrm>
          <a:off x="3408216" y="891473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955F1-D8F0-40B0-8C5D-78308103742F}">
      <dsp:nvSpPr>
        <dsp:cNvPr id="0" name=""/>
        <dsp:cNvSpPr/>
      </dsp:nvSpPr>
      <dsp:spPr>
        <a:xfrm>
          <a:off x="3677623" y="116088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A24E3-0B13-4AED-84F4-719FB865AB1E}">
      <dsp:nvSpPr>
        <dsp:cNvPr id="0" name=""/>
        <dsp:cNvSpPr/>
      </dsp:nvSpPr>
      <dsp:spPr>
        <a:xfrm>
          <a:off x="3004105" y="254936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Cleaning Process</a:t>
          </a:r>
        </a:p>
      </dsp:txBody>
      <dsp:txXfrm>
        <a:off x="3004105" y="2549363"/>
        <a:ext cx="2072362" cy="720000"/>
      </dsp:txXfrm>
    </dsp:sp>
    <dsp:sp modelId="{3D2F648C-A985-4496-B357-2AD5C1958E0E}">
      <dsp:nvSpPr>
        <dsp:cNvPr id="0" name=""/>
        <dsp:cNvSpPr/>
      </dsp:nvSpPr>
      <dsp:spPr>
        <a:xfrm>
          <a:off x="5843242" y="891473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26E7C-0D7C-40CB-84C3-3717627E1150}">
      <dsp:nvSpPr>
        <dsp:cNvPr id="0" name=""/>
        <dsp:cNvSpPr/>
      </dsp:nvSpPr>
      <dsp:spPr>
        <a:xfrm>
          <a:off x="6112649" y="116088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87529-222A-4C21-9694-2CEEF81C2622}">
      <dsp:nvSpPr>
        <dsp:cNvPr id="0" name=""/>
        <dsp:cNvSpPr/>
      </dsp:nvSpPr>
      <dsp:spPr>
        <a:xfrm>
          <a:off x="5439131" y="254936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Models</a:t>
          </a:r>
        </a:p>
      </dsp:txBody>
      <dsp:txXfrm>
        <a:off x="5439131" y="2549363"/>
        <a:ext cx="2072362" cy="720000"/>
      </dsp:txXfrm>
    </dsp:sp>
    <dsp:sp modelId="{7ADF05C8-E868-469E-8087-E5C6CFDDF572}">
      <dsp:nvSpPr>
        <dsp:cNvPr id="0" name=""/>
        <dsp:cNvSpPr/>
      </dsp:nvSpPr>
      <dsp:spPr>
        <a:xfrm>
          <a:off x="8278268" y="891473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ACED0-67F8-4235-A832-1DA421A66414}">
      <dsp:nvSpPr>
        <dsp:cNvPr id="0" name=""/>
        <dsp:cNvSpPr/>
      </dsp:nvSpPr>
      <dsp:spPr>
        <a:xfrm>
          <a:off x="8547675" y="116088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CA92C-694D-4601-8613-9CEB5F44027D}">
      <dsp:nvSpPr>
        <dsp:cNvPr id="0" name=""/>
        <dsp:cNvSpPr/>
      </dsp:nvSpPr>
      <dsp:spPr>
        <a:xfrm>
          <a:off x="7874157" y="2549363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Demonstration</a:t>
          </a:r>
        </a:p>
      </dsp:txBody>
      <dsp:txXfrm>
        <a:off x="7874157" y="2549363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1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2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7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5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4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9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7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67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27F3F19-5A4B-42AD-9A79-B827908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83FFA-4013-45A1-B930-38FF7FD0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1" name="Freeform: Shape 17">
            <a:extLst>
              <a:ext uri="{FF2B5EF4-FFF2-40B4-BE49-F238E27FC236}">
                <a16:creationId xmlns:a16="http://schemas.microsoft.com/office/drawing/2014/main" id="{8202C37C-3123-4850-965F-F823CD43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4441" y="3562564"/>
            <a:ext cx="6007383" cy="2746580"/>
          </a:xfrm>
          <a:custGeom>
            <a:avLst/>
            <a:gdLst>
              <a:gd name="connsiteX0" fmla="*/ 7360262 w 8491753"/>
              <a:gd name="connsiteY0" fmla="*/ 0 h 3882436"/>
              <a:gd name="connsiteX1" fmla="*/ 7800623 w 8491753"/>
              <a:gd name="connsiteY1" fmla="*/ 266118 h 3882436"/>
              <a:gd name="connsiteX2" fmla="*/ 8418395 w 8491753"/>
              <a:gd name="connsiteY2" fmla="*/ 817361 h 3882436"/>
              <a:gd name="connsiteX3" fmla="*/ 8469084 w 8491753"/>
              <a:gd name="connsiteY3" fmla="*/ 2062410 h 3882436"/>
              <a:gd name="connsiteX4" fmla="*/ 7993875 w 8491753"/>
              <a:gd name="connsiteY4" fmla="*/ 3538728 h 3882436"/>
              <a:gd name="connsiteX5" fmla="*/ 7486985 w 8491753"/>
              <a:gd name="connsiteY5" fmla="*/ 3877711 h 3882436"/>
              <a:gd name="connsiteX6" fmla="*/ 4198536 w 8491753"/>
              <a:gd name="connsiteY6" fmla="*/ 3808014 h 3882436"/>
              <a:gd name="connsiteX7" fmla="*/ 1942874 w 8491753"/>
              <a:gd name="connsiteY7" fmla="*/ 3259939 h 3882436"/>
              <a:gd name="connsiteX8" fmla="*/ 2291361 w 8491753"/>
              <a:gd name="connsiteY8" fmla="*/ 3193410 h 3882436"/>
              <a:gd name="connsiteX9" fmla="*/ 1451824 w 8491753"/>
              <a:gd name="connsiteY9" fmla="*/ 3047678 h 3882436"/>
              <a:gd name="connsiteX10" fmla="*/ 1499345 w 8491753"/>
              <a:gd name="connsiteY10" fmla="*/ 3028670 h 3882436"/>
              <a:gd name="connsiteX11" fmla="*/ 1407471 w 8491753"/>
              <a:gd name="connsiteY11" fmla="*/ 2952636 h 3882436"/>
              <a:gd name="connsiteX12" fmla="*/ 1030471 w 8491753"/>
              <a:gd name="connsiteY12" fmla="*/ 2832250 h 3882436"/>
              <a:gd name="connsiteX13" fmla="*/ 1499345 w 8491753"/>
              <a:gd name="connsiteY13" fmla="*/ 2629494 h 3882436"/>
              <a:gd name="connsiteX14" fmla="*/ 970279 w 8491753"/>
              <a:gd name="connsiteY14" fmla="*/ 2353873 h 3882436"/>
              <a:gd name="connsiteX15" fmla="*/ 700993 w 8491753"/>
              <a:gd name="connsiteY15" fmla="*/ 2287343 h 3882436"/>
              <a:gd name="connsiteX16" fmla="*/ 1588051 w 8491753"/>
              <a:gd name="connsiteY16" fmla="*/ 1942023 h 3882436"/>
              <a:gd name="connsiteX17" fmla="*/ 149751 w 8491753"/>
              <a:gd name="connsiteY17" fmla="*/ 1770949 h 3882436"/>
              <a:gd name="connsiteX18" fmla="*/ 266969 w 8491753"/>
              <a:gd name="connsiteY18" fmla="*/ 1701251 h 3882436"/>
              <a:gd name="connsiteX19" fmla="*/ 1160362 w 8491753"/>
              <a:gd name="connsiteY19" fmla="*/ 1720259 h 3882436"/>
              <a:gd name="connsiteX20" fmla="*/ 1309262 w 8491753"/>
              <a:gd name="connsiteY20" fmla="*/ 1666403 h 3882436"/>
              <a:gd name="connsiteX21" fmla="*/ 1160362 w 8491753"/>
              <a:gd name="connsiteY21" fmla="*/ 1580864 h 3882436"/>
              <a:gd name="connsiteX22" fmla="*/ 580607 w 8491753"/>
              <a:gd name="connsiteY22" fmla="*/ 1517503 h 3882436"/>
              <a:gd name="connsiteX23" fmla="*/ 428540 w 8491753"/>
              <a:gd name="connsiteY23" fmla="*/ 1374940 h 3882436"/>
              <a:gd name="connsiteX24" fmla="*/ 171927 w 8491753"/>
              <a:gd name="connsiteY24" fmla="*/ 1210201 h 3882436"/>
              <a:gd name="connsiteX25" fmla="*/ 349338 w 8491753"/>
              <a:gd name="connsiteY25" fmla="*/ 1073974 h 3882436"/>
              <a:gd name="connsiteX26" fmla="*/ 61044 w 8491753"/>
              <a:gd name="connsiteY26" fmla="*/ 871218 h 3882436"/>
              <a:gd name="connsiteX27" fmla="*/ 143414 w 8491753"/>
              <a:gd name="connsiteY27" fmla="*/ 605101 h 3882436"/>
              <a:gd name="connsiteX28" fmla="*/ 628128 w 8491753"/>
              <a:gd name="connsiteY28" fmla="*/ 541739 h 3882436"/>
              <a:gd name="connsiteX29" fmla="*/ 1277580 w 8491753"/>
              <a:gd name="connsiteY29" fmla="*/ 449865 h 3882436"/>
              <a:gd name="connsiteX30" fmla="*/ 1930202 w 8491753"/>
              <a:gd name="connsiteY30" fmla="*/ 370664 h 3882436"/>
              <a:gd name="connsiteX31" fmla="*/ 2582822 w 8491753"/>
              <a:gd name="connsiteY31" fmla="*/ 370664 h 3882436"/>
              <a:gd name="connsiteX32" fmla="*/ 2769739 w 8491753"/>
              <a:gd name="connsiteY32" fmla="*/ 377000 h 3882436"/>
              <a:gd name="connsiteX33" fmla="*/ 2772907 w 8491753"/>
              <a:gd name="connsiteY33" fmla="*/ 377000 h 3882436"/>
              <a:gd name="connsiteX34" fmla="*/ 3583931 w 8491753"/>
              <a:gd name="connsiteY34" fmla="*/ 405513 h 3882436"/>
              <a:gd name="connsiteX35" fmla="*/ 3884897 w 8491753"/>
              <a:gd name="connsiteY35" fmla="*/ 408681 h 3882436"/>
              <a:gd name="connsiteX36" fmla="*/ 4537518 w 8491753"/>
              <a:gd name="connsiteY36" fmla="*/ 411848 h 3882436"/>
              <a:gd name="connsiteX37" fmla="*/ 5186971 w 8491753"/>
              <a:gd name="connsiteY37" fmla="*/ 399176 h 3882436"/>
              <a:gd name="connsiteX38" fmla="*/ 5845928 w 8491753"/>
              <a:gd name="connsiteY38" fmla="*/ 361159 h 3882436"/>
              <a:gd name="connsiteX39" fmla="*/ 6495381 w 8491753"/>
              <a:gd name="connsiteY39" fmla="*/ 310470 h 3882436"/>
              <a:gd name="connsiteX40" fmla="*/ 6910398 w 8491753"/>
              <a:gd name="connsiteY40" fmla="*/ 196420 h 3882436"/>
              <a:gd name="connsiteX41" fmla="*/ 7360262 w 8491753"/>
              <a:gd name="connsiteY41" fmla="*/ 0 h 38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91753" h="3882436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22E14-3594-8645-9CE8-7D9C641F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410" y="4169113"/>
            <a:ext cx="4054890" cy="1000067"/>
          </a:xfrm>
        </p:spPr>
        <p:txBody>
          <a:bodyPr anchor="b">
            <a:normAutofit/>
          </a:bodyPr>
          <a:lstStyle/>
          <a:p>
            <a:pPr algn="ctr"/>
            <a:r>
              <a:rPr lang="en-US" sz="3200"/>
              <a:t>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6938A-1994-584D-8F20-8F9F26C6E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323" y="5225936"/>
            <a:ext cx="3317064" cy="64678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Jayden </a:t>
            </a:r>
            <a:r>
              <a:rPr lang="en-US" sz="1400" dirty="0" err="1"/>
              <a:t>carr</a:t>
            </a:r>
            <a:r>
              <a:rPr lang="en-US" sz="1400" dirty="0"/>
              <a:t> &amp; </a:t>
            </a:r>
          </a:p>
          <a:p>
            <a:pPr algn="ctr">
              <a:lnSpc>
                <a:spcPct val="90000"/>
              </a:lnSpc>
            </a:pPr>
            <a:r>
              <a:rPr lang="en-US" sz="1400" dirty="0"/>
              <a:t>Juan Caraballo</a:t>
            </a:r>
          </a:p>
        </p:txBody>
      </p:sp>
    </p:spTree>
    <p:extLst>
      <p:ext uri="{BB962C8B-B14F-4D97-AF65-F5344CB8AC3E}">
        <p14:creationId xmlns:p14="http://schemas.microsoft.com/office/powerpoint/2010/main" val="3759597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7F3F19-5A4B-42AD-9A79-B827908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15E06-9022-6646-AB47-7A8FA7327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202C37C-3123-4850-965F-F823CD438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4441" y="3562564"/>
            <a:ext cx="6007383" cy="2746580"/>
          </a:xfrm>
          <a:custGeom>
            <a:avLst/>
            <a:gdLst>
              <a:gd name="connsiteX0" fmla="*/ 7360262 w 8491753"/>
              <a:gd name="connsiteY0" fmla="*/ 0 h 3882436"/>
              <a:gd name="connsiteX1" fmla="*/ 7800623 w 8491753"/>
              <a:gd name="connsiteY1" fmla="*/ 266118 h 3882436"/>
              <a:gd name="connsiteX2" fmla="*/ 8418395 w 8491753"/>
              <a:gd name="connsiteY2" fmla="*/ 817361 h 3882436"/>
              <a:gd name="connsiteX3" fmla="*/ 8469084 w 8491753"/>
              <a:gd name="connsiteY3" fmla="*/ 2062410 h 3882436"/>
              <a:gd name="connsiteX4" fmla="*/ 7993875 w 8491753"/>
              <a:gd name="connsiteY4" fmla="*/ 3538728 h 3882436"/>
              <a:gd name="connsiteX5" fmla="*/ 7486985 w 8491753"/>
              <a:gd name="connsiteY5" fmla="*/ 3877711 h 3882436"/>
              <a:gd name="connsiteX6" fmla="*/ 4198536 w 8491753"/>
              <a:gd name="connsiteY6" fmla="*/ 3808014 h 3882436"/>
              <a:gd name="connsiteX7" fmla="*/ 1942874 w 8491753"/>
              <a:gd name="connsiteY7" fmla="*/ 3259939 h 3882436"/>
              <a:gd name="connsiteX8" fmla="*/ 2291361 w 8491753"/>
              <a:gd name="connsiteY8" fmla="*/ 3193410 h 3882436"/>
              <a:gd name="connsiteX9" fmla="*/ 1451824 w 8491753"/>
              <a:gd name="connsiteY9" fmla="*/ 3047678 h 3882436"/>
              <a:gd name="connsiteX10" fmla="*/ 1499345 w 8491753"/>
              <a:gd name="connsiteY10" fmla="*/ 3028670 h 3882436"/>
              <a:gd name="connsiteX11" fmla="*/ 1407471 w 8491753"/>
              <a:gd name="connsiteY11" fmla="*/ 2952636 h 3882436"/>
              <a:gd name="connsiteX12" fmla="*/ 1030471 w 8491753"/>
              <a:gd name="connsiteY12" fmla="*/ 2832250 h 3882436"/>
              <a:gd name="connsiteX13" fmla="*/ 1499345 w 8491753"/>
              <a:gd name="connsiteY13" fmla="*/ 2629494 h 3882436"/>
              <a:gd name="connsiteX14" fmla="*/ 970279 w 8491753"/>
              <a:gd name="connsiteY14" fmla="*/ 2353873 h 3882436"/>
              <a:gd name="connsiteX15" fmla="*/ 700993 w 8491753"/>
              <a:gd name="connsiteY15" fmla="*/ 2287343 h 3882436"/>
              <a:gd name="connsiteX16" fmla="*/ 1588051 w 8491753"/>
              <a:gd name="connsiteY16" fmla="*/ 1942023 h 3882436"/>
              <a:gd name="connsiteX17" fmla="*/ 149751 w 8491753"/>
              <a:gd name="connsiteY17" fmla="*/ 1770949 h 3882436"/>
              <a:gd name="connsiteX18" fmla="*/ 266969 w 8491753"/>
              <a:gd name="connsiteY18" fmla="*/ 1701251 h 3882436"/>
              <a:gd name="connsiteX19" fmla="*/ 1160362 w 8491753"/>
              <a:gd name="connsiteY19" fmla="*/ 1720259 h 3882436"/>
              <a:gd name="connsiteX20" fmla="*/ 1309262 w 8491753"/>
              <a:gd name="connsiteY20" fmla="*/ 1666403 h 3882436"/>
              <a:gd name="connsiteX21" fmla="*/ 1160362 w 8491753"/>
              <a:gd name="connsiteY21" fmla="*/ 1580864 h 3882436"/>
              <a:gd name="connsiteX22" fmla="*/ 580607 w 8491753"/>
              <a:gd name="connsiteY22" fmla="*/ 1517503 h 3882436"/>
              <a:gd name="connsiteX23" fmla="*/ 428540 w 8491753"/>
              <a:gd name="connsiteY23" fmla="*/ 1374940 h 3882436"/>
              <a:gd name="connsiteX24" fmla="*/ 171927 w 8491753"/>
              <a:gd name="connsiteY24" fmla="*/ 1210201 h 3882436"/>
              <a:gd name="connsiteX25" fmla="*/ 349338 w 8491753"/>
              <a:gd name="connsiteY25" fmla="*/ 1073974 h 3882436"/>
              <a:gd name="connsiteX26" fmla="*/ 61044 w 8491753"/>
              <a:gd name="connsiteY26" fmla="*/ 871218 h 3882436"/>
              <a:gd name="connsiteX27" fmla="*/ 143414 w 8491753"/>
              <a:gd name="connsiteY27" fmla="*/ 605101 h 3882436"/>
              <a:gd name="connsiteX28" fmla="*/ 628128 w 8491753"/>
              <a:gd name="connsiteY28" fmla="*/ 541739 h 3882436"/>
              <a:gd name="connsiteX29" fmla="*/ 1277580 w 8491753"/>
              <a:gd name="connsiteY29" fmla="*/ 449865 h 3882436"/>
              <a:gd name="connsiteX30" fmla="*/ 1930202 w 8491753"/>
              <a:gd name="connsiteY30" fmla="*/ 370664 h 3882436"/>
              <a:gd name="connsiteX31" fmla="*/ 2582822 w 8491753"/>
              <a:gd name="connsiteY31" fmla="*/ 370664 h 3882436"/>
              <a:gd name="connsiteX32" fmla="*/ 2769739 w 8491753"/>
              <a:gd name="connsiteY32" fmla="*/ 377000 h 3882436"/>
              <a:gd name="connsiteX33" fmla="*/ 2772907 w 8491753"/>
              <a:gd name="connsiteY33" fmla="*/ 377000 h 3882436"/>
              <a:gd name="connsiteX34" fmla="*/ 3583931 w 8491753"/>
              <a:gd name="connsiteY34" fmla="*/ 405513 h 3882436"/>
              <a:gd name="connsiteX35" fmla="*/ 3884897 w 8491753"/>
              <a:gd name="connsiteY35" fmla="*/ 408681 h 3882436"/>
              <a:gd name="connsiteX36" fmla="*/ 4537518 w 8491753"/>
              <a:gd name="connsiteY36" fmla="*/ 411848 h 3882436"/>
              <a:gd name="connsiteX37" fmla="*/ 5186971 w 8491753"/>
              <a:gd name="connsiteY37" fmla="*/ 399176 h 3882436"/>
              <a:gd name="connsiteX38" fmla="*/ 5845928 w 8491753"/>
              <a:gd name="connsiteY38" fmla="*/ 361159 h 3882436"/>
              <a:gd name="connsiteX39" fmla="*/ 6495381 w 8491753"/>
              <a:gd name="connsiteY39" fmla="*/ 310470 h 3882436"/>
              <a:gd name="connsiteX40" fmla="*/ 6910398 w 8491753"/>
              <a:gd name="connsiteY40" fmla="*/ 196420 h 3882436"/>
              <a:gd name="connsiteX41" fmla="*/ 7360262 w 8491753"/>
              <a:gd name="connsiteY41" fmla="*/ 0 h 38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491753" h="3882436">
                <a:moveTo>
                  <a:pt x="7360262" y="0"/>
                </a:moveTo>
                <a:cubicBezTo>
                  <a:pt x="7477481" y="142563"/>
                  <a:pt x="7651725" y="183748"/>
                  <a:pt x="7800623" y="266118"/>
                </a:cubicBezTo>
                <a:cubicBezTo>
                  <a:pt x="7946354" y="329479"/>
                  <a:pt x="8361371" y="696974"/>
                  <a:pt x="8418395" y="817361"/>
                </a:cubicBezTo>
                <a:cubicBezTo>
                  <a:pt x="8519774" y="1026453"/>
                  <a:pt x="8494429" y="1793125"/>
                  <a:pt x="8469084" y="2062410"/>
                </a:cubicBezTo>
                <a:cubicBezTo>
                  <a:pt x="8374043" y="2734040"/>
                  <a:pt x="8025556" y="3507048"/>
                  <a:pt x="7993875" y="3538728"/>
                </a:cubicBezTo>
                <a:cubicBezTo>
                  <a:pt x="7892497" y="3516552"/>
                  <a:pt x="7661229" y="3865039"/>
                  <a:pt x="7486985" y="3877711"/>
                </a:cubicBezTo>
                <a:cubicBezTo>
                  <a:pt x="7303237" y="3890384"/>
                  <a:pt x="4604047" y="3880880"/>
                  <a:pt x="4198536" y="3808014"/>
                </a:cubicBezTo>
                <a:cubicBezTo>
                  <a:pt x="1993563" y="3405670"/>
                  <a:pt x="1942874" y="3259939"/>
                  <a:pt x="1942874" y="3259939"/>
                </a:cubicBezTo>
                <a:cubicBezTo>
                  <a:pt x="1942874" y="3259939"/>
                  <a:pt x="2177311" y="3231426"/>
                  <a:pt x="2291361" y="3193410"/>
                </a:cubicBezTo>
                <a:cubicBezTo>
                  <a:pt x="2126622" y="3190241"/>
                  <a:pt x="1477169" y="3069855"/>
                  <a:pt x="1451824" y="3047678"/>
                </a:cubicBezTo>
                <a:cubicBezTo>
                  <a:pt x="1464497" y="3041343"/>
                  <a:pt x="1483505" y="3035006"/>
                  <a:pt x="1499345" y="3028670"/>
                </a:cubicBezTo>
                <a:cubicBezTo>
                  <a:pt x="1464497" y="3009662"/>
                  <a:pt x="1435984" y="2987486"/>
                  <a:pt x="1407471" y="2952636"/>
                </a:cubicBezTo>
                <a:cubicBezTo>
                  <a:pt x="1315597" y="2835418"/>
                  <a:pt x="1160362" y="2876603"/>
                  <a:pt x="1030471" y="2832250"/>
                </a:cubicBezTo>
                <a:cubicBezTo>
                  <a:pt x="1112841" y="2585141"/>
                  <a:pt x="1331438" y="2677015"/>
                  <a:pt x="1499345" y="2629494"/>
                </a:cubicBezTo>
                <a:cubicBezTo>
                  <a:pt x="1058984" y="2483763"/>
                  <a:pt x="1144523" y="2407729"/>
                  <a:pt x="970279" y="2353873"/>
                </a:cubicBezTo>
                <a:cubicBezTo>
                  <a:pt x="751682" y="2287343"/>
                  <a:pt x="700993" y="2287343"/>
                  <a:pt x="700993" y="2287343"/>
                </a:cubicBezTo>
                <a:cubicBezTo>
                  <a:pt x="957606" y="2084587"/>
                  <a:pt x="1264908" y="2303184"/>
                  <a:pt x="1588051" y="1942023"/>
                </a:cubicBezTo>
                <a:cubicBezTo>
                  <a:pt x="1277580" y="1891335"/>
                  <a:pt x="349338" y="1865990"/>
                  <a:pt x="149751" y="1770949"/>
                </a:cubicBezTo>
                <a:cubicBezTo>
                  <a:pt x="225784" y="1805797"/>
                  <a:pt x="232120" y="1701251"/>
                  <a:pt x="266969" y="1701251"/>
                </a:cubicBezTo>
                <a:cubicBezTo>
                  <a:pt x="561599" y="1698083"/>
                  <a:pt x="862565" y="1758277"/>
                  <a:pt x="1160362" y="1720259"/>
                </a:cubicBezTo>
                <a:cubicBezTo>
                  <a:pt x="1214219" y="1717092"/>
                  <a:pt x="1299758" y="1745604"/>
                  <a:pt x="1309262" y="1666403"/>
                </a:cubicBezTo>
                <a:cubicBezTo>
                  <a:pt x="1318765" y="1568192"/>
                  <a:pt x="1207884" y="1590368"/>
                  <a:pt x="1160362" y="1580864"/>
                </a:cubicBezTo>
                <a:cubicBezTo>
                  <a:pt x="967110" y="1549184"/>
                  <a:pt x="777027" y="1536512"/>
                  <a:pt x="580607" y="1517503"/>
                </a:cubicBezTo>
                <a:cubicBezTo>
                  <a:pt x="498238" y="1507999"/>
                  <a:pt x="396860" y="1527007"/>
                  <a:pt x="428540" y="1374940"/>
                </a:cubicBezTo>
                <a:cubicBezTo>
                  <a:pt x="403195" y="1229209"/>
                  <a:pt x="251129" y="1279898"/>
                  <a:pt x="171927" y="1210201"/>
                </a:cubicBezTo>
                <a:cubicBezTo>
                  <a:pt x="209944" y="1127831"/>
                  <a:pt x="317658" y="1184857"/>
                  <a:pt x="349338" y="1073974"/>
                </a:cubicBezTo>
                <a:cubicBezTo>
                  <a:pt x="197271" y="1108823"/>
                  <a:pt x="213112" y="868050"/>
                  <a:pt x="61044" y="871218"/>
                </a:cubicBezTo>
                <a:cubicBezTo>
                  <a:pt x="-65678" y="728655"/>
                  <a:pt x="26196" y="658957"/>
                  <a:pt x="143414" y="605101"/>
                </a:cubicBezTo>
                <a:cubicBezTo>
                  <a:pt x="295481" y="538572"/>
                  <a:pt x="463388" y="554411"/>
                  <a:pt x="628128" y="541739"/>
                </a:cubicBezTo>
                <a:cubicBezTo>
                  <a:pt x="846725" y="513227"/>
                  <a:pt x="1055817" y="446698"/>
                  <a:pt x="1277580" y="449865"/>
                </a:cubicBezTo>
                <a:cubicBezTo>
                  <a:pt x="1486673" y="383336"/>
                  <a:pt x="1717941" y="456201"/>
                  <a:pt x="1930202" y="370664"/>
                </a:cubicBezTo>
                <a:cubicBezTo>
                  <a:pt x="2145630" y="370664"/>
                  <a:pt x="2364226" y="370664"/>
                  <a:pt x="2582822" y="370664"/>
                </a:cubicBezTo>
                <a:cubicBezTo>
                  <a:pt x="2646185" y="373831"/>
                  <a:pt x="2706377" y="373831"/>
                  <a:pt x="2769739" y="377000"/>
                </a:cubicBezTo>
                <a:cubicBezTo>
                  <a:pt x="2769739" y="377000"/>
                  <a:pt x="2772907" y="377000"/>
                  <a:pt x="2772907" y="377000"/>
                </a:cubicBezTo>
                <a:cubicBezTo>
                  <a:pt x="3045361" y="386504"/>
                  <a:pt x="3314646" y="392840"/>
                  <a:pt x="3583931" y="405513"/>
                </a:cubicBezTo>
                <a:cubicBezTo>
                  <a:pt x="3685309" y="405513"/>
                  <a:pt x="3783519" y="408681"/>
                  <a:pt x="3884897" y="408681"/>
                </a:cubicBezTo>
                <a:cubicBezTo>
                  <a:pt x="4100325" y="424520"/>
                  <a:pt x="4318922" y="434025"/>
                  <a:pt x="4537518" y="411848"/>
                </a:cubicBezTo>
                <a:cubicBezTo>
                  <a:pt x="4756115" y="430857"/>
                  <a:pt x="4968375" y="418185"/>
                  <a:pt x="5186971" y="399176"/>
                </a:cubicBezTo>
                <a:cubicBezTo>
                  <a:pt x="5408735" y="421353"/>
                  <a:pt x="5627332" y="389672"/>
                  <a:pt x="5845928" y="361159"/>
                </a:cubicBezTo>
                <a:cubicBezTo>
                  <a:pt x="6064526" y="373831"/>
                  <a:pt x="6283122" y="373831"/>
                  <a:pt x="6495381" y="310470"/>
                </a:cubicBezTo>
                <a:cubicBezTo>
                  <a:pt x="6656953" y="380168"/>
                  <a:pt x="6736155" y="152067"/>
                  <a:pt x="6910398" y="196420"/>
                </a:cubicBezTo>
                <a:cubicBezTo>
                  <a:pt x="7084641" y="243941"/>
                  <a:pt x="7208196" y="63361"/>
                  <a:pt x="736026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2B6D7-DEC8-CE41-9A37-E1DBB1F3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410" y="4169113"/>
            <a:ext cx="4054890" cy="10000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24580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4CAF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3304D-A3A4-D34C-BC5F-48002A4F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856DE9-353B-40AD-9D5A-C3D4D4340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246022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624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88D5-A0CF-274D-998A-B9DAFEC6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4893C-5AE9-5742-97DB-0C39B456C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805"/>
            <a:ext cx="10515600" cy="416052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cocodataset.org</a:t>
            </a:r>
            <a:endParaRPr lang="en-US" dirty="0"/>
          </a:p>
          <a:p>
            <a:r>
              <a:rPr lang="en-US" dirty="0"/>
              <a:t>Used the “2017 Train Images” [18GB]</a:t>
            </a:r>
          </a:p>
          <a:p>
            <a:r>
              <a:rPr lang="en-US" dirty="0"/>
              <a:t>Code was store on AWS EC2 Cloud [30GB of storage]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CABCF-06F7-BA4B-AFA9-6DE60E6F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28" y="1"/>
            <a:ext cx="6502872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CD948-7D03-C943-88D1-8039D03E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80" y="4040659"/>
            <a:ext cx="4926320" cy="28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5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00838-D4EC-9D44-91C9-92F41269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10" y="365125"/>
            <a:ext cx="4613090" cy="2579692"/>
          </a:xfrm>
        </p:spPr>
        <p:txBody>
          <a:bodyPr anchor="b">
            <a:normAutofit/>
          </a:bodyPr>
          <a:lstStyle/>
          <a:p>
            <a:r>
              <a:rPr lang="en-US" sz="4800" dirty="0"/>
              <a:t>Our Goal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A14FC-37BC-914A-BA82-1F06D0A2C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" r="-2" b="-2"/>
          <a:stretch/>
        </p:blipFill>
        <p:spPr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F983C-8FF8-7B49-9AA9-A156D3AF4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1" r="-2" b="427"/>
          <a:stretch/>
        </p:blipFill>
        <p:spPr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30B9-8654-4546-89FD-045C87979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09" y="3124205"/>
            <a:ext cx="4613090" cy="3052757"/>
          </a:xfrm>
        </p:spPr>
        <p:txBody>
          <a:bodyPr>
            <a:normAutofit/>
          </a:bodyPr>
          <a:lstStyle/>
          <a:p>
            <a:r>
              <a:rPr lang="en-US" sz="2400" dirty="0"/>
              <a:t>We want to know if our models will be able to identify if a person is in a picture or not.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510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9D39-FC61-9141-9797-60C8508E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78D1-1338-B341-A29E-0C9C7BDCA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“From Json” the Person, stuff, and panoptic files</a:t>
            </a:r>
          </a:p>
          <a:p>
            <a:r>
              <a:rPr lang="en-US" dirty="0"/>
              <a:t>Match the panoptic </a:t>
            </a:r>
            <a:r>
              <a:rPr lang="en-US" dirty="0" err="1"/>
              <a:t>keypoints</a:t>
            </a:r>
            <a:r>
              <a:rPr lang="en-US" dirty="0"/>
              <a:t> to the person and stuff files using matching file names for each image</a:t>
            </a:r>
          </a:p>
          <a:p>
            <a:r>
              <a:rPr lang="en-US" dirty="0"/>
              <a:t>Then set Category</a:t>
            </a:r>
          </a:p>
          <a:p>
            <a:pPr lvl="1"/>
            <a:r>
              <a:rPr lang="en-US" dirty="0"/>
              <a:t>1 = Picture with a person</a:t>
            </a:r>
          </a:p>
          <a:p>
            <a:pPr lvl="1"/>
            <a:r>
              <a:rPr lang="en-US" dirty="0"/>
              <a:t>0 = Picture without a person</a:t>
            </a:r>
          </a:p>
          <a:p>
            <a:r>
              <a:rPr lang="en-US" dirty="0"/>
              <a:t>We then put both person and stuff together and exported as a CSV file and would use this as our main dataset.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1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D48C4-F6BF-E648-A618-D90A4E0D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Model 1 – Naïve Bayes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3D616C-4063-4856-BD9A-5A0E767F1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dirty="0"/>
              <a:t>The accuracy for our Naïve Bayes Model was 66.9%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BF3294-6BB6-3B43-95BC-95561E4F4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56" b="1"/>
          <a:stretch/>
        </p:blipFill>
        <p:spPr>
          <a:xfrm>
            <a:off x="5032523" y="1416265"/>
            <a:ext cx="7156429" cy="40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5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733DC-1DAD-374E-9CFD-423B03F8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Model 2- Random Forest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5545-2088-6044-911A-27DFBAD9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dirty="0"/>
              <a:t>The Accuracy for our Random Forest Model is 100%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6D0D-2FBF-C849-BBD9-1ECEA696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30" y="1224132"/>
            <a:ext cx="7981423" cy="44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3D7670-57E0-4E32-9E11-B899314D3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4CA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E9812-09C3-D548-8516-D9AC646E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96" y="1911558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Model 3- Deep Learning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D5AB4-D862-4F4A-A9B6-AF3F7913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009" y="0"/>
            <a:ext cx="4794606" cy="32004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65190C-755C-764D-8363-7B246B0DC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8771" y="3429000"/>
            <a:ext cx="5617996" cy="25000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7EB8B1-8DD0-E84A-B3E4-E7D489D9B74D}"/>
              </a:ext>
            </a:extLst>
          </p:cNvPr>
          <p:cNvSpPr txBox="1">
            <a:spLocks/>
          </p:cNvSpPr>
          <p:nvPr/>
        </p:nvSpPr>
        <p:spPr>
          <a:xfrm>
            <a:off x="323385" y="3747979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Accuracy of the Deep Learning Model is 100%</a:t>
            </a:r>
          </a:p>
        </p:txBody>
      </p:sp>
    </p:spTree>
    <p:extLst>
      <p:ext uri="{BB962C8B-B14F-4D97-AF65-F5344CB8AC3E}">
        <p14:creationId xmlns:p14="http://schemas.microsoft.com/office/powerpoint/2010/main" val="113923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4CAFC0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87E15-C551-F945-B32A-51C46B20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dirty="0"/>
              <a:t>Model 4 – Support Vector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AC0A0-AEE6-8B4E-A9FF-2E96CAECC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5" y="1996960"/>
            <a:ext cx="5366413" cy="3635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0FDE-1354-9C41-98C3-2A5B9255F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dirty="0"/>
              <a:t>The Accuracy for the Support Vector Machine Model is also 100%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59465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243141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7244B5"/>
      </a:accent4>
      <a:accent5>
        <a:srgbClr val="AE4DC3"/>
      </a:accent5>
      <a:accent6>
        <a:srgbClr val="B13B96"/>
      </a:accent6>
      <a:hlink>
        <a:srgbClr val="C25B4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197</Words>
  <Application>Microsoft Macintosh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Elephant</vt:lpstr>
      <vt:lpstr>BrushVTI</vt:lpstr>
      <vt:lpstr>Image Classification</vt:lpstr>
      <vt:lpstr>Overview</vt:lpstr>
      <vt:lpstr>The Data</vt:lpstr>
      <vt:lpstr>Our Goal</vt:lpstr>
      <vt:lpstr>Cleaned the Data</vt:lpstr>
      <vt:lpstr>Model 1 – Naïve Bayes </vt:lpstr>
      <vt:lpstr>Model 2- Random Forest </vt:lpstr>
      <vt:lpstr>Model 3- Deep Learning </vt:lpstr>
      <vt:lpstr>Model 4 – Support Vector Machine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</dc:title>
  <dc:creator>Jayden Carr</dc:creator>
  <cp:lastModifiedBy>Jayden Carr</cp:lastModifiedBy>
  <cp:revision>2</cp:revision>
  <dcterms:created xsi:type="dcterms:W3CDTF">2020-02-25T04:48:34Z</dcterms:created>
  <dcterms:modified xsi:type="dcterms:W3CDTF">2020-02-25T05:00:26Z</dcterms:modified>
</cp:coreProperties>
</file>